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7769-64FB-DE4A-B08D-7B92D761FB0B}" type="datetimeFigureOut">
              <a:rPr lang="en-US" smtClean="0"/>
              <a:t>5/21/17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0687-7503-D744-9EA8-62B5A366D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Sherlock Holmes</a:t>
            </a:r>
            <a:r>
              <a:rPr lang="en-US" baseline="0" dirty="0" smtClean="0"/>
              <a:t> has been labeled as gas. Watson has been called a woman.</a:t>
            </a:r>
          </a:p>
          <a:p>
            <a:r>
              <a:rPr lang="en-US" baseline="0" dirty="0" smtClean="0"/>
              <a:t>So why not declare that Holmes was a woman in disguise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60687-7503-D744-9EA8-62B5A366D0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Background, recluse, how this was</a:t>
            </a:r>
            <a:r>
              <a:rPr lang="en-US" baseline="0" dirty="0" smtClean="0"/>
              <a:t>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60687-7503-D744-9EA8-62B5A366D0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5/21/17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5/21/17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sherlock</a:t>
            </a:r>
            <a:r>
              <a:rPr lang="en-US" dirty="0" smtClean="0"/>
              <a:t> </a:t>
            </a:r>
            <a:r>
              <a:rPr lang="en-US" dirty="0" err="1" smtClean="0"/>
              <a:t>holmes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 woman?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1731077"/>
          </a:xfrm>
        </p:spPr>
        <p:txBody>
          <a:bodyPr>
            <a:normAutofit/>
          </a:bodyPr>
          <a:lstStyle/>
          <a:p>
            <a:r>
              <a:rPr lang="en-US" dirty="0"/>
              <a:t>“My life,” said Holmes, “is spent in one long attempt to escape the commonplaces of existence.” </a:t>
            </a:r>
            <a:endParaRPr lang="en-US" dirty="0" smtClean="0"/>
          </a:p>
          <a:p>
            <a:r>
              <a:rPr lang="en-US" dirty="0"/>
              <a:t>	--The Red-Headed League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8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719" y="2438400"/>
            <a:ext cx="6791681" cy="3048001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000" dirty="0" smtClean="0"/>
              <a:t>Sherlock Holmes </a:t>
            </a:r>
            <a:r>
              <a:rPr lang="en-US" sz="2000" dirty="0" smtClean="0"/>
              <a:t>was a </a:t>
            </a:r>
            <a:r>
              <a:rPr lang="en-US" sz="2000" b="1" i="1" dirty="0" smtClean="0"/>
              <a:t>woman, </a:t>
            </a:r>
            <a:r>
              <a:rPr lang="en-US" sz="2000" dirty="0" smtClean="0"/>
              <a:t>probably named Charlotte…</a:t>
            </a:r>
            <a:endParaRPr lang="en-US" sz="2000" b="1" i="1" dirty="0" smtClean="0"/>
          </a:p>
          <a:p>
            <a:pPr marL="457200" indent="-457200"/>
            <a:r>
              <a:rPr lang="en-US" sz="2000" b="1" i="1" dirty="0" smtClean="0"/>
              <a:t>… </a:t>
            </a:r>
            <a:r>
              <a:rPr lang="en-US" sz="2000" dirty="0" smtClean="0"/>
              <a:t>who spent her life disguised as a male detective to escape the strictures of Victorian society.</a:t>
            </a:r>
          </a:p>
          <a:p>
            <a:pPr marL="457200" indent="-457200"/>
            <a:r>
              <a:rPr lang="en-US" sz="2000" dirty="0" smtClean="0"/>
              <a:t>She had many lovers. Including John Watson.</a:t>
            </a:r>
          </a:p>
          <a:p>
            <a:pPr marL="457200" indent="-457200"/>
            <a:r>
              <a:rPr lang="en-US" sz="2000" dirty="0" smtClean="0"/>
              <a:t>She gave birth to at least two children.</a:t>
            </a:r>
            <a:endParaRPr lang="en-US" sz="2000" dirty="0"/>
          </a:p>
          <a:p>
            <a:pPr marL="457200" indent="-457200"/>
            <a:r>
              <a:rPr lang="en-US" sz="2000" dirty="0" smtClean="0"/>
              <a:t>Only her brother Mycroft and Watson knew her secret. </a:t>
            </a:r>
          </a:p>
        </p:txBody>
      </p:sp>
    </p:spTree>
    <p:extLst>
      <p:ext uri="{BB962C8B-B14F-4D97-AF65-F5344CB8AC3E}">
        <p14:creationId xmlns:p14="http://schemas.microsoft.com/office/powerpoint/2010/main" val="382171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221702"/>
            <a:ext cx="2819399" cy="1382450"/>
          </a:xfrm>
        </p:spPr>
        <p:txBody>
          <a:bodyPr/>
          <a:lstStyle/>
          <a:p>
            <a:r>
              <a:rPr lang="en-US" sz="2400" i="1" dirty="0" smtClean="0"/>
              <a:t>MS. HOLMES OF BAKER STREET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1" y="2813126"/>
            <a:ext cx="2819399" cy="2368473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BY ALAN BRADLEY AND WILLIAM </a:t>
            </a:r>
            <a:r>
              <a:rPr lang="en-US" sz="1800" dirty="0" smtClean="0"/>
              <a:t>SARJEANT</a:t>
            </a: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CANADIAN SCHOLARS AND SHERLOCKIANS</a:t>
            </a:r>
            <a:endParaRPr lang="en-US" sz="1800" dirty="0"/>
          </a:p>
        </p:txBody>
      </p:sp>
      <p:pic>
        <p:nvPicPr>
          <p:cNvPr id="5" name="Content Placeholder 4" descr="126503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961" b="4126"/>
          <a:stretch/>
        </p:blipFill>
        <p:spPr>
          <a:xfrm>
            <a:off x="1371600" y="1028801"/>
            <a:ext cx="2953211" cy="4661752"/>
          </a:xfrm>
        </p:spPr>
      </p:pic>
    </p:spTree>
    <p:extLst>
      <p:ext uri="{BB962C8B-B14F-4D97-AF65-F5344CB8AC3E}">
        <p14:creationId xmlns:p14="http://schemas.microsoft.com/office/powerpoint/2010/main" val="11762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Knew nothing about:</a:t>
            </a:r>
          </a:p>
          <a:p>
            <a:pPr marL="285750" indent="-285750"/>
            <a:r>
              <a:rPr lang="en-US" dirty="0" smtClean="0"/>
              <a:t>Books</a:t>
            </a:r>
          </a:p>
          <a:p>
            <a:pPr marL="285750" indent="-285750"/>
            <a:r>
              <a:rPr lang="en-US" dirty="0" smtClean="0"/>
              <a:t>Politics</a:t>
            </a:r>
          </a:p>
          <a:p>
            <a:pPr marL="285750" indent="-285750"/>
            <a:r>
              <a:rPr lang="en-US" dirty="0" smtClean="0"/>
              <a:t>Astronomy</a:t>
            </a:r>
          </a:p>
          <a:p>
            <a:pPr indent="0">
              <a:buNone/>
            </a:pPr>
            <a:r>
              <a:rPr lang="en-US" dirty="0" smtClean="0"/>
              <a:t>But did know about:</a:t>
            </a:r>
          </a:p>
          <a:p>
            <a:pPr marL="285750" indent="-285750"/>
            <a:r>
              <a:rPr lang="en-US" dirty="0" smtClean="0"/>
              <a:t>Botany</a:t>
            </a:r>
          </a:p>
          <a:p>
            <a:pPr marL="285750" indent="-285750"/>
            <a:r>
              <a:rPr lang="en-US" dirty="0" smtClean="0"/>
              <a:t>music</a:t>
            </a:r>
          </a:p>
          <a:p>
            <a:pPr marL="285750" indent="-2857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Holmes’ limits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endParaRPr lang="en-US" dirty="0" smtClean="0"/>
          </a:p>
          <a:p>
            <a:pPr indent="0" algn="ctr">
              <a:buNone/>
            </a:pPr>
            <a:r>
              <a:rPr lang="en-US" sz="2800" b="1" dirty="0" smtClean="0"/>
              <a:t>Holmes had the limited education of a Victorian woman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74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Doesn’t approve of Watson’s marriage to Mary</a:t>
            </a:r>
          </a:p>
          <a:p>
            <a:r>
              <a:rPr lang="en-US" sz="2000" dirty="0" smtClean="0"/>
              <a:t>Indifferent to beautiful women (while Watson is not)</a:t>
            </a:r>
          </a:p>
          <a:p>
            <a:r>
              <a:rPr lang="en-US" sz="2000" dirty="0" smtClean="0"/>
              <a:t>But…admires Irene Adler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LIKE WOMEN..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2000" b="1" dirty="0" smtClean="0"/>
              <a:t>Holmes was a woman, so (s)he was not interested in them.</a:t>
            </a:r>
          </a:p>
          <a:p>
            <a:pPr indent="0" algn="ctr">
              <a:buNone/>
            </a:pPr>
            <a:r>
              <a:rPr lang="en-US" sz="2000" b="1" dirty="0" smtClean="0"/>
              <a:t>(S)he had something in common with Irene.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45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Holmes disappears to Europe (</a:t>
            </a:r>
            <a:r>
              <a:rPr lang="en-US" sz="2000" i="1" dirty="0" err="1" smtClean="0"/>
              <a:t>Reigate</a:t>
            </a:r>
            <a:r>
              <a:rPr lang="en-US" sz="2000" i="1" dirty="0" smtClean="0"/>
              <a:t> Puzzle)</a:t>
            </a:r>
          </a:p>
          <a:p>
            <a:r>
              <a:rPr lang="en-US" sz="2000" dirty="0" smtClean="0"/>
              <a:t>Is often moody and indisposed</a:t>
            </a:r>
          </a:p>
          <a:p>
            <a:r>
              <a:rPr lang="en-US" sz="2000" dirty="0" smtClean="0"/>
              <a:t>The Great Hiatus</a:t>
            </a:r>
          </a:p>
          <a:p>
            <a:r>
              <a:rPr lang="en-US" sz="2000" dirty="0" smtClean="0"/>
              <a:t>Holmes rejects a knighthood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10426"/>
          </a:xfrm>
        </p:spPr>
        <p:txBody>
          <a:bodyPr>
            <a:normAutofit/>
          </a:bodyPr>
          <a:lstStyle/>
          <a:p>
            <a:r>
              <a:rPr lang="en-US" dirty="0" smtClean="0"/>
              <a:t>Strange behaviors…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sz="2000" b="1" dirty="0" smtClean="0"/>
              <a:t>Holmes left, or disappeared, to cover up illegitimate pregnancies.</a:t>
            </a:r>
          </a:p>
          <a:p>
            <a:pPr indent="0" algn="ctr">
              <a:buNone/>
            </a:pPr>
            <a:r>
              <a:rPr lang="en-US" sz="2000" b="1" dirty="0" smtClean="0"/>
              <a:t>Holmes suffered from PMS.</a:t>
            </a:r>
          </a:p>
          <a:p>
            <a:pPr indent="0" algn="ctr">
              <a:buNone/>
            </a:pPr>
            <a:r>
              <a:rPr lang="en-US" sz="2000" b="1" dirty="0" smtClean="0"/>
              <a:t>How can a woman be a knight?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10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Holmes and Watson become more affectionate</a:t>
            </a:r>
          </a:p>
          <a:p>
            <a:r>
              <a:rPr lang="en-US" dirty="0" smtClean="0"/>
              <a:t>Watson makes veiled references to Holmes’ real identity</a:t>
            </a:r>
          </a:p>
          <a:p>
            <a:r>
              <a:rPr lang="en-US" dirty="0" smtClean="0"/>
              <a:t>Ambiguous sharing of rooms, appearing in states of undress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 algn="ctr">
              <a:buNone/>
            </a:pPr>
            <a:r>
              <a:rPr lang="en-US" sz="2400" b="1" dirty="0" smtClean="0"/>
              <a:t>Holmes and Watson were lovers.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18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399"/>
            <a:ext cx="2819399" cy="831301"/>
          </a:xfrm>
        </p:spPr>
        <p:txBody>
          <a:bodyPr/>
          <a:lstStyle/>
          <a:p>
            <a:r>
              <a:rPr lang="en-US" sz="1800" dirty="0" smtClean="0"/>
              <a:t>If you’re curious…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backstory of Sherlock Holmes (really, Charlotte)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Next book, </a:t>
            </a:r>
            <a:r>
              <a:rPr lang="en-US" sz="2000" i="1" dirty="0" smtClean="0"/>
              <a:t>A Conspiracy in Belgravia, </a:t>
            </a:r>
            <a:r>
              <a:rPr lang="en-US" sz="2000" dirty="0" smtClean="0"/>
              <a:t> comes out Sept. 5, 2017</a:t>
            </a:r>
            <a:endParaRPr lang="en-US" sz="2000" dirty="0"/>
          </a:p>
        </p:txBody>
      </p:sp>
      <p:pic>
        <p:nvPicPr>
          <p:cNvPr id="5" name="Content Placeholder 4" descr="B01ASO6JIY.01.LZZZZZZZ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1092"/>
          <a:stretch/>
        </p:blipFill>
        <p:spPr>
          <a:xfrm>
            <a:off x="1371600" y="980575"/>
            <a:ext cx="3276600" cy="4854653"/>
          </a:xfrm>
        </p:spPr>
      </p:pic>
    </p:spTree>
    <p:extLst>
      <p:ext uri="{BB962C8B-B14F-4D97-AF65-F5344CB8AC3E}">
        <p14:creationId xmlns:p14="http://schemas.microsoft.com/office/powerpoint/2010/main" val="156785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332</TotalTime>
  <Words>329</Words>
  <Application>Microsoft Macintosh PowerPoint</Application>
  <PresentationFormat>On-screen Show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Was sherlock holmes a woman?</vt:lpstr>
      <vt:lpstr>The idea… </vt:lpstr>
      <vt:lpstr>MS. HOLMES OF BAKER STREET</vt:lpstr>
      <vt:lpstr>Holmes’ limits</vt:lpstr>
      <vt:lpstr>DOESN’T LIKE WOMEN..</vt:lpstr>
      <vt:lpstr>Strange behaviors…</vt:lpstr>
      <vt:lpstr>Relationship changes</vt:lpstr>
      <vt:lpstr>If you’re curious…</vt:lpstr>
    </vt:vector>
  </TitlesOfParts>
  <Company>Galena Capital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sherlock holmes a woman?</dc:title>
  <dc:creator>Grey Handy</dc:creator>
  <cp:lastModifiedBy>Ryan Maye Handy</cp:lastModifiedBy>
  <cp:revision>6</cp:revision>
  <dcterms:created xsi:type="dcterms:W3CDTF">2017-05-20T23:49:44Z</dcterms:created>
  <dcterms:modified xsi:type="dcterms:W3CDTF">2017-05-21T19:05:12Z</dcterms:modified>
</cp:coreProperties>
</file>